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9675" cy="1069181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0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46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39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981ABA-4519-4EB9-A1E4-F56A05A55B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960" y="1749795"/>
            <a:ext cx="5669756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F2E7B77-6ECE-4DD0-AF1E-26C5B2313E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E2E81E-DDF8-47CE-A810-F5561934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5BA2808-E620-4003-AD4E-09D9E5BE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E42FE66-3899-4613-951D-862246F9F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63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61FA36-0032-4672-962B-B4D03397C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9E61F5F-B2A3-4288-989C-B4630C6066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B3A232B-51F1-4BA2-BF78-B7D753CCD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3262F44-B3CF-43E6-88F2-BF129EB79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9B2639D-28C1-471F-ACE4-D552305D3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1581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DE3672F0-8315-428E-B197-2B1DB45452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09892" y="569240"/>
            <a:ext cx="1630055" cy="9060817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84CB06C-6C93-4C40-8C50-BA53732AA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6640273-2EB1-48C8-88F4-3065604AB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E2E005-BE19-4D7B-A01B-D3C28BC57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F911E0-3FA7-4ACF-8E92-E4A56AB37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030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AACBD3-728B-4AAF-85D5-146765446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4F7B6AC-056B-4481-B2F2-28421C979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8725F25-03E3-47E2-9D65-50D7473F1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8A2CF16-F400-4EE1-A0D1-B6D54F014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FBA3E5A-4089-48EA-A6D7-A2287588E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8169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C47758-C35A-46F8-8D0C-0D8F98FF4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90" y="2665530"/>
            <a:ext cx="652022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870EEF4-64A4-41BA-9005-F42043C61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790" y="7155102"/>
            <a:ext cx="652022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E1F822A-C8F7-4956-BF8A-B70F5FE9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ADA7D9B-2B1B-49D8-872D-3F629D7DA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FB0DE4B-A008-49EF-8C25-EA68063AB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0263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ACEE4A-83D1-4855-8FC6-23AA9DF23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3AEC50A-EA6D-4ED6-B68C-2C3E519C4A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734BDA5-A02A-4765-804F-01BF38110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B3348BF-0CE1-4EFD-B9DA-59C81E544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2C5AA95-8DD6-4033-94F7-F6A7D094F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02A0085-C130-4EA5-A46C-4BB47188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19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33DA31-B8CA-469E-B1FE-FA4906E0F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12" y="569241"/>
            <a:ext cx="6520220" cy="206659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71FECD9-61F8-4524-B566-CD1F85414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712" y="2620980"/>
            <a:ext cx="3198097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207A9C6-5E13-442F-9F28-E4719951A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12" y="3905482"/>
            <a:ext cx="3198097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7613299-467A-4228-AB97-891386CB4C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7085" y="2620980"/>
            <a:ext cx="3213847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89E3409F-642A-4E3C-855A-B1F4203E44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7085" y="3905482"/>
            <a:ext cx="3213847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EA4D3EF8-3C3D-46A2-A474-0580C6B8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EDB581D-9F88-4DA5-977F-A016D0055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4279F84-315F-4986-B703-C0CFB23E5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08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EB2E84-7746-4664-9543-D9E311A1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BEA5120-8237-4A2F-91CD-F1E4257BF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F6ED73B-AEB2-4790-879A-5DCF82C06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081C114-76A7-4A69-9948-F8AEB5A6E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662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DB0F0E8A-3289-42CE-9534-2EFB05A39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DAC42B75-5DE2-4926-B6EF-E41C1942B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74DD1E6-9FC2-4EA5-B690-9250BCF47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140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DE4D0B-D75A-418F-8D5B-54AF8E823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722B04-1A5E-4AEB-9FF4-A0784CD1C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847" y="1539424"/>
            <a:ext cx="3827085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AF6230C-98AD-4AD0-ACE4-30EDB03EC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A1DEE5C-FCD8-46AC-9F03-D53A1EBC0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D15DBCE-5E8D-44F5-AC0F-84D722A6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29A939B-FBB9-4746-A51E-E425F554F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9468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B7673C-352C-4BE3-82C5-E615B55D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93F43D8-A6F4-4069-B721-545BD2FFD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3847" y="1539424"/>
            <a:ext cx="3827085" cy="7598117"/>
          </a:xfrm>
        </p:spPr>
        <p:txBody>
          <a:bodyPr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CA397A5-0DD7-4EB7-8E71-FBBEA239C9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EA58FF7-24AC-48D4-8410-3F1E2BF8F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35D9BC5-9673-460D-B354-76D705DC2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9E30187-0CE5-490D-9ED5-027C7135E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80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18E26D4-451D-4C08-82B5-437727858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569241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746E84-9AF3-4DED-AAA4-793BAB0DB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5EF5622-88E7-461D-957A-71BC84B51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9728" y="9909727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BE7CF-BCEB-4831-BD83-D0E31FDD6D0B}" type="datetimeFigureOut">
              <a:rPr lang="cs-CZ" smtClean="0"/>
              <a:t>11.09.2020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96086A7-00FA-4C57-8B7F-B9B20C6774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4143" y="9909727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7F1BB18-0F16-4DBE-96D0-CE40B690F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39020" y="9909727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FCDC3-1368-4370-8434-B12CB9AC4FF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521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47CC5F35-5712-4138-98CA-6E47F16788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98" y="1029962"/>
            <a:ext cx="6912878" cy="6653798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521ECCAF-70DD-42BB-AD3F-0C5777DD82B0}"/>
              </a:ext>
            </a:extLst>
          </p:cNvPr>
          <p:cNvSpPr txBox="1"/>
          <p:nvPr/>
        </p:nvSpPr>
        <p:spPr>
          <a:xfrm>
            <a:off x="0" y="429208"/>
            <a:ext cx="7559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dirty="0">
                <a:solidFill>
                  <a:srgbClr val="630691"/>
                </a:solidFill>
                <a:cs typeface="Arial" panose="020B0604020202020204" pitchFamily="34" charset="0"/>
              </a:rPr>
              <a:t>Dětské odpoledne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C1FC28E-D2D5-496D-BBF0-3AB9C49F6D25}"/>
              </a:ext>
            </a:extLst>
          </p:cNvPr>
          <p:cNvSpPr txBox="1"/>
          <p:nvPr/>
        </p:nvSpPr>
        <p:spPr>
          <a:xfrm>
            <a:off x="485192" y="7407285"/>
            <a:ext cx="6419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cs typeface="Arial" panose="020B0604020202020204" pitchFamily="34" charset="0"/>
              </a:rPr>
              <a:t>Datum a místo konání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6785A5D-32E9-4208-810D-1C65E7F262BE}"/>
              </a:ext>
            </a:extLst>
          </p:cNvPr>
          <p:cNvSpPr txBox="1"/>
          <p:nvPr/>
        </p:nvSpPr>
        <p:spPr>
          <a:xfrm>
            <a:off x="597160" y="8499892"/>
            <a:ext cx="37695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4375" algn="l"/>
              </a:tabLst>
            </a:pPr>
            <a:r>
              <a:rPr lang="cs-CZ" b="1" dirty="0">
                <a:cs typeface="Arial" panose="020B0604020202020204" pitchFamily="34" charset="0"/>
              </a:rPr>
              <a:t>Program</a:t>
            </a:r>
          </a:p>
          <a:p>
            <a:pPr>
              <a:tabLst>
                <a:tab pos="714375" algn="l"/>
              </a:tabLst>
            </a:pPr>
            <a:r>
              <a:rPr lang="cs-CZ" dirty="0">
                <a:cs typeface="Arial" panose="020B0604020202020204" pitchFamily="34" charset="0"/>
              </a:rPr>
              <a:t>14:00 	registrace do soutěže</a:t>
            </a:r>
          </a:p>
          <a:p>
            <a:pPr>
              <a:tabLst>
                <a:tab pos="714375" algn="l"/>
              </a:tabLst>
            </a:pPr>
            <a:r>
              <a:rPr lang="cs-CZ" dirty="0">
                <a:cs typeface="Arial" panose="020B0604020202020204" pitchFamily="34" charset="0"/>
              </a:rPr>
              <a:t>16:00 	hudební skupina</a:t>
            </a:r>
          </a:p>
          <a:p>
            <a:pPr>
              <a:tabLst>
                <a:tab pos="714375" algn="l"/>
              </a:tabLst>
            </a:pPr>
            <a:r>
              <a:rPr lang="cs-CZ" dirty="0">
                <a:cs typeface="Arial" panose="020B0604020202020204" pitchFamily="34" charset="0"/>
              </a:rPr>
              <a:t>	příběh o hledání štěstí</a:t>
            </a:r>
          </a:p>
          <a:p>
            <a:pPr>
              <a:tabLst>
                <a:tab pos="714375" algn="l"/>
              </a:tabLst>
            </a:pPr>
            <a:r>
              <a:rPr lang="cs-CZ" dirty="0">
                <a:cs typeface="Arial" panose="020B0604020202020204" pitchFamily="34" charset="0"/>
              </a:rPr>
              <a:t>	vyhodnocení soutěže</a:t>
            </a:r>
          </a:p>
          <a:p>
            <a:pPr>
              <a:tabLst>
                <a:tab pos="714375" algn="l"/>
              </a:tabLst>
            </a:pPr>
            <a:r>
              <a:rPr lang="cs-CZ" dirty="0">
                <a:cs typeface="Arial" panose="020B0604020202020204" pitchFamily="34" charset="0"/>
              </a:rPr>
              <a:t>17:00	závěr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4D3F8D75-505D-45FC-87E1-FB4FC91AB45A}"/>
              </a:ext>
            </a:extLst>
          </p:cNvPr>
          <p:cNvSpPr txBox="1"/>
          <p:nvPr/>
        </p:nvSpPr>
        <p:spPr>
          <a:xfrm>
            <a:off x="4366728" y="8499892"/>
            <a:ext cx="2752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4375" algn="l"/>
              </a:tabLst>
            </a:pPr>
            <a:r>
              <a:rPr lang="cs-CZ" b="1" dirty="0">
                <a:cs typeface="Arial" panose="020B0604020202020204" pitchFamily="34" charset="0"/>
              </a:rPr>
              <a:t>Pořadatel</a:t>
            </a:r>
          </a:p>
          <a:p>
            <a:pPr>
              <a:tabLst>
                <a:tab pos="714375" algn="l"/>
              </a:tabLst>
            </a:pPr>
            <a:r>
              <a:rPr lang="cs-CZ" dirty="0">
                <a:cs typeface="Arial" panose="020B0604020202020204" pitchFamily="34" charset="0"/>
              </a:rPr>
              <a:t>Církev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7DB6BF0-8113-4C08-A529-51A7FE467289}"/>
              </a:ext>
            </a:extLst>
          </p:cNvPr>
          <p:cNvSpPr txBox="1"/>
          <p:nvPr/>
        </p:nvSpPr>
        <p:spPr>
          <a:xfrm>
            <a:off x="-1" y="1306634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14375" algn="l"/>
              </a:tabLst>
            </a:pPr>
            <a:r>
              <a:rPr lang="cs-CZ" sz="1600" b="1" dirty="0">
                <a:cs typeface="Arial" panose="020B0604020202020204" pitchFamily="34" charset="0"/>
              </a:rPr>
              <a:t>Účast a občerstvení zdarma</a:t>
            </a:r>
            <a:endParaRPr lang="cs-CZ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80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01FF27F1-3AED-445F-8789-20A74F13FF61}"/>
              </a:ext>
            </a:extLst>
          </p:cNvPr>
          <p:cNvGrpSpPr/>
          <p:nvPr/>
        </p:nvGrpSpPr>
        <p:grpSpPr>
          <a:xfrm>
            <a:off x="323398" y="290708"/>
            <a:ext cx="3095395" cy="4778198"/>
            <a:chOff x="323398" y="290708"/>
            <a:chExt cx="3095395" cy="4778198"/>
          </a:xfrm>
        </p:grpSpPr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47CC5F35-5712-4138-98CA-6E47F1678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398" y="429207"/>
              <a:ext cx="3095394" cy="2979385"/>
            </a:xfrm>
            <a:prstGeom prst="rect">
              <a:avLst/>
            </a:prstGeom>
          </p:spPr>
        </p:pic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521ECCAF-70DD-42BB-AD3F-0C5777DD82B0}"/>
                </a:ext>
              </a:extLst>
            </p:cNvPr>
            <p:cNvSpPr txBox="1"/>
            <p:nvPr/>
          </p:nvSpPr>
          <p:spPr>
            <a:xfrm>
              <a:off x="323398" y="290708"/>
              <a:ext cx="3095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>
                  <a:solidFill>
                    <a:srgbClr val="630691"/>
                  </a:solidFill>
                  <a:cs typeface="Arial" panose="020B0604020202020204" pitchFamily="34" charset="0"/>
                </a:rPr>
                <a:t>Pozvánka na dětské odpoledne s křesťany</a:t>
              </a:r>
            </a:p>
          </p:txBody>
        </p:sp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9C1FC28E-D2D5-496D-BBF0-3AB9C49F6D25}"/>
                </a:ext>
              </a:extLst>
            </p:cNvPr>
            <p:cNvSpPr txBox="1"/>
            <p:nvPr/>
          </p:nvSpPr>
          <p:spPr>
            <a:xfrm>
              <a:off x="323399" y="3016453"/>
              <a:ext cx="30953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dirty="0">
                  <a:cs typeface="Arial" panose="020B0604020202020204" pitchFamily="34" charset="0"/>
                </a:rPr>
                <a:t>Datum a místo konání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B6785A5D-32E9-4208-810D-1C65E7F262BE}"/>
                </a:ext>
              </a:extLst>
            </p:cNvPr>
            <p:cNvSpPr txBox="1"/>
            <p:nvPr/>
          </p:nvSpPr>
          <p:spPr>
            <a:xfrm>
              <a:off x="323399" y="3500085"/>
              <a:ext cx="30953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447675" algn="l"/>
                </a:tabLst>
              </a:pPr>
              <a:r>
                <a:rPr lang="cs-CZ" sz="1200" b="1" dirty="0">
                  <a:cs typeface="Arial" panose="020B0604020202020204" pitchFamily="34" charset="0"/>
                </a:rPr>
                <a:t>Program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14:00 	registrace do soutěže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16:00 	hudební skupina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	příběh o hledání štěstí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17:00	vyhodnocení soutěže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231EECEF-BE57-46B4-B11F-73E86179AAA1}"/>
                </a:ext>
              </a:extLst>
            </p:cNvPr>
            <p:cNvSpPr txBox="1"/>
            <p:nvPr/>
          </p:nvSpPr>
          <p:spPr>
            <a:xfrm>
              <a:off x="323399" y="4607241"/>
              <a:ext cx="3095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447675" algn="l"/>
                </a:tabLst>
              </a:pPr>
              <a:r>
                <a:rPr lang="cs-CZ" sz="1200" b="1" dirty="0">
                  <a:cs typeface="Arial" panose="020B0604020202020204" pitchFamily="34" charset="0"/>
                </a:rPr>
                <a:t>Pořadatel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Církev</a:t>
              </a:r>
            </a:p>
          </p:txBody>
        </p:sp>
      </p:grp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3BDF62C1-6C53-49A4-BBBD-46D044E08080}"/>
              </a:ext>
            </a:extLst>
          </p:cNvPr>
          <p:cNvGrpSpPr/>
          <p:nvPr/>
        </p:nvGrpSpPr>
        <p:grpSpPr>
          <a:xfrm>
            <a:off x="4140881" y="290708"/>
            <a:ext cx="3095395" cy="4778198"/>
            <a:chOff x="323398" y="290708"/>
            <a:chExt cx="3095395" cy="4778198"/>
          </a:xfrm>
        </p:grpSpPr>
        <p:pic>
          <p:nvPicPr>
            <p:cNvPr id="12" name="Obrázek 11">
              <a:extLst>
                <a:ext uri="{FF2B5EF4-FFF2-40B4-BE49-F238E27FC236}">
                  <a16:creationId xmlns:a16="http://schemas.microsoft.com/office/drawing/2014/main" id="{812D1DFA-27A9-4970-B62C-A53CC1F94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398" y="429207"/>
              <a:ext cx="3095394" cy="2979385"/>
            </a:xfrm>
            <a:prstGeom prst="rect">
              <a:avLst/>
            </a:prstGeom>
          </p:spPr>
        </p:pic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B8D08E3A-8484-4FE2-956F-ECCDA3C8C272}"/>
                </a:ext>
              </a:extLst>
            </p:cNvPr>
            <p:cNvSpPr txBox="1"/>
            <p:nvPr/>
          </p:nvSpPr>
          <p:spPr>
            <a:xfrm>
              <a:off x="323398" y="290708"/>
              <a:ext cx="3095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>
                  <a:solidFill>
                    <a:srgbClr val="630691"/>
                  </a:solidFill>
                  <a:cs typeface="Arial" panose="020B0604020202020204" pitchFamily="34" charset="0"/>
                </a:rPr>
                <a:t>Pozvánka na dětské odpoledne s křesťany</a:t>
              </a:r>
            </a:p>
          </p:txBody>
        </p:sp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41A2EEC6-FB68-4F45-8114-FBF2F7944416}"/>
                </a:ext>
              </a:extLst>
            </p:cNvPr>
            <p:cNvSpPr txBox="1"/>
            <p:nvPr/>
          </p:nvSpPr>
          <p:spPr>
            <a:xfrm>
              <a:off x="323399" y="3016453"/>
              <a:ext cx="30953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dirty="0">
                  <a:cs typeface="Arial" panose="020B0604020202020204" pitchFamily="34" charset="0"/>
                </a:rPr>
                <a:t>Datum a místo konání</a:t>
              </a:r>
            </a:p>
          </p:txBody>
        </p:sp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id="{DB4509CF-D466-42E8-90DE-98AE8F534E7A}"/>
                </a:ext>
              </a:extLst>
            </p:cNvPr>
            <p:cNvSpPr txBox="1"/>
            <p:nvPr/>
          </p:nvSpPr>
          <p:spPr>
            <a:xfrm>
              <a:off x="323399" y="3500085"/>
              <a:ext cx="30953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447675" algn="l"/>
                </a:tabLst>
              </a:pPr>
              <a:r>
                <a:rPr lang="cs-CZ" sz="1200" b="1" dirty="0">
                  <a:cs typeface="Arial" panose="020B0604020202020204" pitchFamily="34" charset="0"/>
                </a:rPr>
                <a:t>Program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14:00 	registrace do soutěže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16:00 	hudební skupina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	příběh o hledání štěstí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17:00	vyhodnocení soutěže</a:t>
              </a:r>
            </a:p>
          </p:txBody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060B341B-4295-439D-93B9-3A6F0DF0BAC7}"/>
                </a:ext>
              </a:extLst>
            </p:cNvPr>
            <p:cNvSpPr txBox="1"/>
            <p:nvPr/>
          </p:nvSpPr>
          <p:spPr>
            <a:xfrm>
              <a:off x="323399" y="4607241"/>
              <a:ext cx="3095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447675" algn="l"/>
                </a:tabLst>
              </a:pPr>
              <a:r>
                <a:rPr lang="cs-CZ" sz="1200" b="1" dirty="0">
                  <a:cs typeface="Arial" panose="020B0604020202020204" pitchFamily="34" charset="0"/>
                </a:rPr>
                <a:t>Pořadatel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Církev</a:t>
              </a:r>
            </a:p>
          </p:txBody>
        </p:sp>
      </p:grpSp>
      <p:grpSp>
        <p:nvGrpSpPr>
          <p:cNvPr id="17" name="Skupina 16">
            <a:extLst>
              <a:ext uri="{FF2B5EF4-FFF2-40B4-BE49-F238E27FC236}">
                <a16:creationId xmlns:a16="http://schemas.microsoft.com/office/drawing/2014/main" id="{EC18ECC3-7638-4593-89E4-11F5B225E078}"/>
              </a:ext>
            </a:extLst>
          </p:cNvPr>
          <p:cNvGrpSpPr/>
          <p:nvPr/>
        </p:nvGrpSpPr>
        <p:grpSpPr>
          <a:xfrm>
            <a:off x="323397" y="5636614"/>
            <a:ext cx="3095395" cy="4778198"/>
            <a:chOff x="323398" y="290708"/>
            <a:chExt cx="3095395" cy="4778198"/>
          </a:xfrm>
        </p:grpSpPr>
        <p:pic>
          <p:nvPicPr>
            <p:cNvPr id="18" name="Obrázek 17">
              <a:extLst>
                <a:ext uri="{FF2B5EF4-FFF2-40B4-BE49-F238E27FC236}">
                  <a16:creationId xmlns:a16="http://schemas.microsoft.com/office/drawing/2014/main" id="{DDA66315-04D6-4349-8736-FC98D7D29C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398" y="429207"/>
              <a:ext cx="3095394" cy="2979385"/>
            </a:xfrm>
            <a:prstGeom prst="rect">
              <a:avLst/>
            </a:prstGeom>
          </p:spPr>
        </p:pic>
        <p:sp>
          <p:nvSpPr>
            <p:cNvPr id="19" name="TextovéPole 18">
              <a:extLst>
                <a:ext uri="{FF2B5EF4-FFF2-40B4-BE49-F238E27FC236}">
                  <a16:creationId xmlns:a16="http://schemas.microsoft.com/office/drawing/2014/main" id="{986B13AA-909B-4BAB-A5F2-08087D70C49D}"/>
                </a:ext>
              </a:extLst>
            </p:cNvPr>
            <p:cNvSpPr txBox="1"/>
            <p:nvPr/>
          </p:nvSpPr>
          <p:spPr>
            <a:xfrm>
              <a:off x="323398" y="290708"/>
              <a:ext cx="3095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>
                  <a:solidFill>
                    <a:srgbClr val="630691"/>
                  </a:solidFill>
                  <a:cs typeface="Arial" panose="020B0604020202020204" pitchFamily="34" charset="0"/>
                </a:rPr>
                <a:t>Pozvánka na dětské odpoledne s křesťany</a:t>
              </a:r>
            </a:p>
          </p:txBody>
        </p:sp>
        <p:sp>
          <p:nvSpPr>
            <p:cNvPr id="20" name="TextovéPole 19">
              <a:extLst>
                <a:ext uri="{FF2B5EF4-FFF2-40B4-BE49-F238E27FC236}">
                  <a16:creationId xmlns:a16="http://schemas.microsoft.com/office/drawing/2014/main" id="{99DDEE11-8946-48C0-BDDA-C50100EDF524}"/>
                </a:ext>
              </a:extLst>
            </p:cNvPr>
            <p:cNvSpPr txBox="1"/>
            <p:nvPr/>
          </p:nvSpPr>
          <p:spPr>
            <a:xfrm>
              <a:off x="323399" y="3016453"/>
              <a:ext cx="30953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dirty="0">
                  <a:cs typeface="Arial" panose="020B0604020202020204" pitchFamily="34" charset="0"/>
                </a:rPr>
                <a:t>Datum a místo konání</a:t>
              </a:r>
            </a:p>
          </p:txBody>
        </p:sp>
        <p:sp>
          <p:nvSpPr>
            <p:cNvPr id="21" name="TextovéPole 20">
              <a:extLst>
                <a:ext uri="{FF2B5EF4-FFF2-40B4-BE49-F238E27FC236}">
                  <a16:creationId xmlns:a16="http://schemas.microsoft.com/office/drawing/2014/main" id="{8E7F6022-D498-4E9B-A336-BCBE4F0B1ADD}"/>
                </a:ext>
              </a:extLst>
            </p:cNvPr>
            <p:cNvSpPr txBox="1"/>
            <p:nvPr/>
          </p:nvSpPr>
          <p:spPr>
            <a:xfrm>
              <a:off x="323399" y="3500085"/>
              <a:ext cx="30953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447675" algn="l"/>
                </a:tabLst>
              </a:pPr>
              <a:r>
                <a:rPr lang="cs-CZ" sz="1200" b="1" dirty="0">
                  <a:cs typeface="Arial" panose="020B0604020202020204" pitchFamily="34" charset="0"/>
                </a:rPr>
                <a:t>Program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14:00 	registrace do soutěže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16:00 	hudební skupina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	příběh o hledání štěstí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17:00	vyhodnocení soutěže</a:t>
              </a:r>
            </a:p>
          </p:txBody>
        </p:sp>
        <p:sp>
          <p:nvSpPr>
            <p:cNvPr id="22" name="TextovéPole 21">
              <a:extLst>
                <a:ext uri="{FF2B5EF4-FFF2-40B4-BE49-F238E27FC236}">
                  <a16:creationId xmlns:a16="http://schemas.microsoft.com/office/drawing/2014/main" id="{6706A916-011A-47A2-A8FF-53B6DA384D61}"/>
                </a:ext>
              </a:extLst>
            </p:cNvPr>
            <p:cNvSpPr txBox="1"/>
            <p:nvPr/>
          </p:nvSpPr>
          <p:spPr>
            <a:xfrm>
              <a:off x="323399" y="4607241"/>
              <a:ext cx="3095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447675" algn="l"/>
                </a:tabLst>
              </a:pPr>
              <a:r>
                <a:rPr lang="cs-CZ" sz="1200" b="1" dirty="0">
                  <a:cs typeface="Arial" panose="020B0604020202020204" pitchFamily="34" charset="0"/>
                </a:rPr>
                <a:t>Pořadatel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Církev</a:t>
              </a:r>
            </a:p>
          </p:txBody>
        </p:sp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7E823479-D47A-453D-B6F7-01426CE6FB31}"/>
              </a:ext>
            </a:extLst>
          </p:cNvPr>
          <p:cNvGrpSpPr/>
          <p:nvPr/>
        </p:nvGrpSpPr>
        <p:grpSpPr>
          <a:xfrm>
            <a:off x="4140880" y="5636614"/>
            <a:ext cx="3095395" cy="4778198"/>
            <a:chOff x="323398" y="290708"/>
            <a:chExt cx="3095395" cy="4778198"/>
          </a:xfrm>
        </p:grpSpPr>
        <p:pic>
          <p:nvPicPr>
            <p:cNvPr id="24" name="Obrázek 23">
              <a:extLst>
                <a:ext uri="{FF2B5EF4-FFF2-40B4-BE49-F238E27FC236}">
                  <a16:creationId xmlns:a16="http://schemas.microsoft.com/office/drawing/2014/main" id="{695B59D8-8625-44BB-BBF8-C218A425F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398" y="429207"/>
              <a:ext cx="3095394" cy="2979385"/>
            </a:xfrm>
            <a:prstGeom prst="rect">
              <a:avLst/>
            </a:prstGeom>
          </p:spPr>
        </p:pic>
        <p:sp>
          <p:nvSpPr>
            <p:cNvPr id="25" name="TextovéPole 24">
              <a:extLst>
                <a:ext uri="{FF2B5EF4-FFF2-40B4-BE49-F238E27FC236}">
                  <a16:creationId xmlns:a16="http://schemas.microsoft.com/office/drawing/2014/main" id="{D8A40B01-1793-4E72-B60C-CA6C44C312FF}"/>
                </a:ext>
              </a:extLst>
            </p:cNvPr>
            <p:cNvSpPr txBox="1"/>
            <p:nvPr/>
          </p:nvSpPr>
          <p:spPr>
            <a:xfrm>
              <a:off x="323398" y="290708"/>
              <a:ext cx="3095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>
                  <a:solidFill>
                    <a:srgbClr val="630691"/>
                  </a:solidFill>
                  <a:cs typeface="Arial" panose="020B0604020202020204" pitchFamily="34" charset="0"/>
                </a:rPr>
                <a:t>Pozvánka na dětské odpoledne s křesťany</a:t>
              </a:r>
            </a:p>
          </p:txBody>
        </p:sp>
        <p:sp>
          <p:nvSpPr>
            <p:cNvPr id="26" name="TextovéPole 25">
              <a:extLst>
                <a:ext uri="{FF2B5EF4-FFF2-40B4-BE49-F238E27FC236}">
                  <a16:creationId xmlns:a16="http://schemas.microsoft.com/office/drawing/2014/main" id="{482839FE-5490-445D-92BC-6D7D6350255D}"/>
                </a:ext>
              </a:extLst>
            </p:cNvPr>
            <p:cNvSpPr txBox="1"/>
            <p:nvPr/>
          </p:nvSpPr>
          <p:spPr>
            <a:xfrm>
              <a:off x="323399" y="3016453"/>
              <a:ext cx="30953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1" dirty="0">
                  <a:cs typeface="Arial" panose="020B0604020202020204" pitchFamily="34" charset="0"/>
                </a:rPr>
                <a:t>Datum a místo konání</a:t>
              </a:r>
            </a:p>
          </p:txBody>
        </p:sp>
        <p:sp>
          <p:nvSpPr>
            <p:cNvPr id="27" name="TextovéPole 26">
              <a:extLst>
                <a:ext uri="{FF2B5EF4-FFF2-40B4-BE49-F238E27FC236}">
                  <a16:creationId xmlns:a16="http://schemas.microsoft.com/office/drawing/2014/main" id="{A67831E8-EB2F-43F3-BB49-25CE03B36252}"/>
                </a:ext>
              </a:extLst>
            </p:cNvPr>
            <p:cNvSpPr txBox="1"/>
            <p:nvPr/>
          </p:nvSpPr>
          <p:spPr>
            <a:xfrm>
              <a:off x="323399" y="3500085"/>
              <a:ext cx="30953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447675" algn="l"/>
                </a:tabLst>
              </a:pPr>
              <a:r>
                <a:rPr lang="cs-CZ" sz="1200" b="1" dirty="0">
                  <a:cs typeface="Arial" panose="020B0604020202020204" pitchFamily="34" charset="0"/>
                </a:rPr>
                <a:t>Program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14:00 	registrace do soutěže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16:00 	hudební skupina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	příběh o hledání štěstí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17:00	vyhodnocení soutěže</a:t>
              </a:r>
            </a:p>
          </p:txBody>
        </p: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AE1E2194-BC98-4037-8B16-5DE3817F4EE8}"/>
                </a:ext>
              </a:extLst>
            </p:cNvPr>
            <p:cNvSpPr txBox="1"/>
            <p:nvPr/>
          </p:nvSpPr>
          <p:spPr>
            <a:xfrm>
              <a:off x="323399" y="4607241"/>
              <a:ext cx="3095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447675" algn="l"/>
                </a:tabLst>
              </a:pPr>
              <a:r>
                <a:rPr lang="cs-CZ" sz="1200" b="1" dirty="0">
                  <a:cs typeface="Arial" panose="020B0604020202020204" pitchFamily="34" charset="0"/>
                </a:rPr>
                <a:t>Pořadatel</a:t>
              </a:r>
            </a:p>
            <a:p>
              <a:pPr>
                <a:tabLst>
                  <a:tab pos="447675" algn="l"/>
                </a:tabLst>
              </a:pPr>
              <a:r>
                <a:rPr lang="cs-CZ" sz="1200" dirty="0">
                  <a:cs typeface="Arial" panose="020B0604020202020204" pitchFamily="34" charset="0"/>
                </a:rPr>
                <a:t>Církev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2383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157</Words>
  <Application>Microsoft Office PowerPoint</Application>
  <PresentationFormat>Vlastní</PresentationFormat>
  <Paragraphs>47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Daniel Fér</dc:creator>
  <cp:lastModifiedBy>Daniel Fér</cp:lastModifiedBy>
  <cp:revision>10</cp:revision>
  <dcterms:created xsi:type="dcterms:W3CDTF">2020-09-11T08:39:53Z</dcterms:created>
  <dcterms:modified xsi:type="dcterms:W3CDTF">2020-09-11T15:34:15Z</dcterms:modified>
</cp:coreProperties>
</file>